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9" r:id="rId3"/>
    <p:sldId id="260" r:id="rId4"/>
    <p:sldId id="261" r:id="rId5"/>
    <p:sldId id="25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63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9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55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048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08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93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41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74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76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41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18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747C4-EF73-4AC6-9FDF-9165140E6746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2EE8B-BEDA-4212-B2A0-8FE7B05F9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7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r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4" y="185631"/>
            <a:ext cx="9562011" cy="1062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 </a:t>
            </a:r>
            <a:r>
              <a:rPr lang="ru-RU" sz="1600" dirty="0" smtClean="0"/>
              <a:t>  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казенное учреждение социального обслуживания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"Светлоярский центр социального обслуживания населения"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9082" y="1866844"/>
            <a:ext cx="10136777" cy="5207725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Практика, направленная на продвижение здорового образа жизни среди многодетных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«Здоровья много не бывает»</a:t>
            </a:r>
          </a:p>
          <a:p>
            <a:pPr algn="ctr"/>
            <a:endParaRPr lang="ru-RU" sz="4400" b="1" i="1" dirty="0" smtClean="0"/>
          </a:p>
          <a:p>
            <a:pPr algn="r"/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«Спорт для всех»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2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6583" y="426720"/>
            <a:ext cx="983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СЕМЕЙНЫЕ СОРЕВНОВАНИЯ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8025" y="4343839"/>
            <a:ext cx="9056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формирования семейных ценностей, положительного эмоционального опыта от совместной деятельности родителей и детей, а также формирования ощущения, что семья-одна команда проводятся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спортивные мероприятия.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11" y="1203158"/>
            <a:ext cx="3644766" cy="273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746" y="1203158"/>
            <a:ext cx="3644766" cy="273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101" y="1206501"/>
            <a:ext cx="3640309" cy="2730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431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7132" y="481884"/>
            <a:ext cx="5433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СЕМЕЙНЫЕ СОРЕВНОВАНИЯ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715" y="4080411"/>
            <a:ext cx="3986418" cy="2553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031" y="1096582"/>
            <a:ext cx="3773102" cy="2829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72" y="1079572"/>
            <a:ext cx="3818460" cy="2863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5" y="1096582"/>
            <a:ext cx="3773102" cy="2829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72" y="4171773"/>
            <a:ext cx="3818460" cy="2553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571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55" y="977565"/>
            <a:ext cx="3724977" cy="2793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49" y="977565"/>
            <a:ext cx="3760671" cy="2820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127" y="970646"/>
            <a:ext cx="3743427" cy="2807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540050" y="356755"/>
            <a:ext cx="3496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 К ТРУДУ И ОБОРОНЕ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40509" y="401698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07368" y="4247815"/>
            <a:ext cx="76360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181818"/>
                </a:solidFill>
                <a:latin typeface="Times New Roman" panose="02020603050405020304" pitchFamily="18" charset="0"/>
              </a:rPr>
              <a:t>Для популяризации 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</a:rPr>
              <a:t>Всероссийского </a:t>
            </a:r>
            <a:r>
              <a:rPr lang="ru-RU" sz="2000" dirty="0" err="1" smtClean="0">
                <a:solidFill>
                  <a:srgbClr val="181818"/>
                </a:solidFill>
                <a:latin typeface="Times New Roman" panose="02020603050405020304" pitchFamily="18" charset="0"/>
              </a:rPr>
              <a:t>физкультурно</a:t>
            </a:r>
            <a:r>
              <a:rPr lang="ru-RU" sz="2000" dirty="0" smtClean="0">
                <a:solidFill>
                  <a:srgbClr val="181818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</a:rPr>
              <a:t>– спортивного комплекса «Готов к труду и обороне</a:t>
            </a:r>
            <a:r>
              <a:rPr lang="ru-RU" sz="2000" dirty="0" smtClean="0">
                <a:solidFill>
                  <a:srgbClr val="181818"/>
                </a:solidFill>
                <a:latin typeface="Times New Roman" panose="02020603050405020304" pitchFamily="18" charset="0"/>
              </a:rPr>
              <a:t>», 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</a:rPr>
              <a:t>занятий </a:t>
            </a:r>
            <a:r>
              <a:rPr lang="ru-RU" sz="2000" dirty="0" smtClean="0">
                <a:solidFill>
                  <a:srgbClr val="181818"/>
                </a:solidFill>
                <a:latin typeface="Times New Roman" panose="02020603050405020304" pitchFamily="18" charset="0"/>
              </a:rPr>
              <a:t>спортом и укрепления института семьи, специалистами отделения на базе физкультурно-оздоровительного комплекса проводится сдача норм ГТО среди многодетных семей и семей, воспитывающих детей-инвалидов.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59396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365203" y="3724977"/>
            <a:ext cx="10040938" cy="1749425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родителей, для того чтобы содержать большую семью, заняты работой и на организацию отдыха детей времени практически не остается, поэтому на базе реабилитационного отделения для детей и подростков с ограниченными возможностями создана и успешно функционирует каникулярная площадка.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протяжении всего времени каникул,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активно занимаются спортом, творчеством, участвуют в тренингах, посещают экскурсии и многое другое.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0" y="882208"/>
            <a:ext cx="3790358" cy="2842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056" y="882208"/>
            <a:ext cx="3790359" cy="2842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96444" y="344389"/>
            <a:ext cx="9474923" cy="38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КАНИКУЛЯРНЫЕ ПЛОЩАДКИ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773" y="882208"/>
            <a:ext cx="3692351" cy="284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528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172</Words>
  <Application>Microsoft Office PowerPoint</Application>
  <PresentationFormat>Широкоэкранный</PresentationFormat>
  <Paragraphs>13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       Государственное казенное учреждение социального обслуживания  "Светлоярский центр социального обслуживания населения"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Государственное казенное учреждение социального обслуживания  "Светлоярский центр социального обслуживания населения"</dc:title>
  <dc:creator>Пользователь</dc:creator>
  <cp:lastModifiedBy>Пользователь</cp:lastModifiedBy>
  <cp:revision>19</cp:revision>
  <dcterms:created xsi:type="dcterms:W3CDTF">2022-04-13T12:00:27Z</dcterms:created>
  <dcterms:modified xsi:type="dcterms:W3CDTF">2022-04-14T07:19:46Z</dcterms:modified>
</cp:coreProperties>
</file>